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9" r:id="rId3"/>
    <p:sldId id="290" r:id="rId4"/>
    <p:sldId id="291" r:id="rId5"/>
    <p:sldId id="29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9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1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2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3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6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6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4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3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FA407-B2AB-488B-8B6A-B6B7785AEC6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0445-0F4A-4C55-A4D8-8994B637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rary.spbstu.ru/ru/erm/database/1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1037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доступа к курсу </a:t>
            </a:r>
            <a:r>
              <a:rPr lang="en-US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IEEE</a:t>
            </a:r>
            <a:endParaRPr lang="ru-RU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1850" y="2820113"/>
            <a:ext cx="10515600" cy="294312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165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9485E-C229-40F7-8FC1-11557EFA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Путь к курсу через сайт ИБК </a:t>
            </a:r>
            <a:r>
              <a:rPr lang="ru-RU" dirty="0" err="1"/>
              <a:t>СПбПУ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https://library.spbstu.ru/ru/erm/database/125/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84F8CD-503E-4BA0-8CA9-535F004A4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2594" y="1810802"/>
            <a:ext cx="7806812" cy="4351338"/>
          </a:xfr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B7B567A-02E3-47BE-A18B-535B5FEAFA59}"/>
              </a:ext>
            </a:extLst>
          </p:cNvPr>
          <p:cNvSpPr/>
          <p:nvPr/>
        </p:nvSpPr>
        <p:spPr>
          <a:xfrm>
            <a:off x="2299317" y="3098307"/>
            <a:ext cx="2681056" cy="594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5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40354-2AD2-49BB-98D1-84058E66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нажатия на Вход попадаем на сайт </a:t>
            </a:r>
            <a:r>
              <a:rPr lang="en-US" dirty="0"/>
              <a:t>IEEE. </a:t>
            </a:r>
            <a:r>
              <a:rPr lang="ru-RU" dirty="0"/>
              <a:t>Дальше также нажимаем на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FD4FB7-84C0-4263-A4CB-8AC60527C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677" y="1825625"/>
            <a:ext cx="8418646" cy="4351338"/>
          </a:xfrm>
        </p:spPr>
      </p:pic>
    </p:spTree>
    <p:extLst>
      <p:ext uri="{BB962C8B-B14F-4D97-AF65-F5344CB8AC3E}">
        <p14:creationId xmlns:p14="http://schemas.microsoft.com/office/powerpoint/2010/main" val="274108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FF357-ABBB-45E2-B5C3-242C8BBD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86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курса на сайте после входа. Нажимаем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Subscribed Courses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Получаем список курсов, доступных студентам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СПбПУ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CB4A6-3248-452A-8184-9B1D53A2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24BC0-B444-4AC8-A067-78716471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182"/>
            <a:ext cx="12192000" cy="562481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13ACEA4-2B65-4176-9FF5-18C2543B815D}"/>
              </a:ext>
            </a:extLst>
          </p:cNvPr>
          <p:cNvSpPr/>
          <p:nvPr/>
        </p:nvSpPr>
        <p:spPr>
          <a:xfrm>
            <a:off x="9552373" y="4616388"/>
            <a:ext cx="2068497" cy="221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C2E7F-A6BF-4399-8DB4-751E607B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628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 нужен курс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Digital Transformation: The Key Concepts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Publisher: IEEE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06BECA-99F7-4227-9EEB-4F6F9EC0D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56" y="1825625"/>
            <a:ext cx="10171687" cy="4351338"/>
          </a:xfrm>
        </p:spPr>
      </p:pic>
    </p:spTree>
    <p:extLst>
      <p:ext uri="{BB962C8B-B14F-4D97-AF65-F5344CB8AC3E}">
        <p14:creationId xmlns:p14="http://schemas.microsoft.com/office/powerpoint/2010/main" val="225448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473D5E-FF4B-4790-AC32-546B67A9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Желаю успешной работы в курсе!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C146D24-19F0-4C9E-A041-4E9E58831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60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Тема Office</vt:lpstr>
      <vt:lpstr>Алгоритм доступа к курсу IEEE</vt:lpstr>
      <vt:lpstr>Путь к курсу через сайт ИБК СПбПУ https://library.spbstu.ru/ru/erm/database/125/ </vt:lpstr>
      <vt:lpstr>После нажатия на Вход попадаем на сайт IEEE. Дальше также нажимаем на </vt:lpstr>
      <vt:lpstr>Поиск курса на сайте после входа. Нажимаем All Subscribed Courses. Получаем список курсов, доступных студентам СПбПУ</vt:lpstr>
      <vt:lpstr>Вам нужен курс  Understanding Digital Transformation: The Key Concepts Publisher: IEEE </vt:lpstr>
      <vt:lpstr>Желаю успешной работы в курсе!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Ерофеенков Алексей Валерьевич</dc:creator>
  <cp:lastModifiedBy>Коган Марина Самуиловна</cp:lastModifiedBy>
  <cp:revision>2</cp:revision>
  <dcterms:created xsi:type="dcterms:W3CDTF">2020-07-09T11:29:28Z</dcterms:created>
  <dcterms:modified xsi:type="dcterms:W3CDTF">2021-10-20T09:00:59Z</dcterms:modified>
</cp:coreProperties>
</file>